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7"/>
  </p:notes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5DD7A-7AC5-4576-829F-0EDA4D5E7054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A8E19-5A48-4D0D-A83E-8BA516C5C2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0768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C640E-E766-4F8D-A1AF-93FD320E3CD1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5C8493F-3314-4938-BF89-04AD66AEC36A}" type="datetime1">
              <a:rPr lang="en-IN" smtClean="0"/>
              <a:t>27-07-2021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5D19-9CB6-49B2-B8C4-C0521646F09B}" type="datetime1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16D0A-BD8B-482B-803D-43D76A66ABF6}" type="datetime1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44C325-A7F0-4B68-A671-0C1DE8ECC7A7}" type="datetime1">
              <a:rPr lang="en-IN" smtClean="0"/>
              <a:t>27-07-2021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FE0733B-433F-4C64-97EE-0B4226D9268E}" type="datetime1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3985-5B3B-4D10-8554-89DBABBC3BA0}" type="datetime1">
              <a:rPr lang="en-IN" smtClean="0"/>
              <a:t>27-07-2021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261EB-71BC-4E98-A7EC-7F428E561B47}" type="datetime1">
              <a:rPr lang="en-IN" smtClean="0"/>
              <a:t>27-07-2021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02B235-E3E5-4E90-8AFD-B88474CB1DD8}" type="datetime1">
              <a:rPr lang="en-IN" smtClean="0"/>
              <a:t>27-07-2021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8978-1C3C-4F96-9B7A-2D3E64C920D9}" type="datetime1">
              <a:rPr lang="en-IN" smtClean="0"/>
              <a:t>27-07-2021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5C9BC46-12B1-49EF-AE3D-197D359264D4}" type="datetime1">
              <a:rPr lang="en-IN" smtClean="0"/>
              <a:t>27-07-2021</a:t>
            </a:fld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53E42B-9E27-449A-83BA-BAEB6EC2D600}" type="datetime1">
              <a:rPr lang="en-IN" smtClean="0"/>
              <a:t>27-07-2021</a:t>
            </a:fld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156406C-A418-4032-8BA9-651DF292DDDE}" type="datetime1">
              <a:rPr lang="en-IN" smtClean="0"/>
              <a:t>27-07-2021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FDDB1F6-688D-4CBD-909E-EF62DEA916E5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nstagram.com/jpwebdevelopers/" TargetMode="External"/><Relationship Id="rId4" Type="http://schemas.openxmlformats.org/officeDocument/2006/relationships/hyperlink" Target="https://www.jpwebdevelopers.i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3573016"/>
            <a:ext cx="7272808" cy="21602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Flip-Flops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and 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Types of flip flops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3108" y="1571612"/>
            <a:ext cx="466037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Presentation </a:t>
            </a:r>
            <a:b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on</a:t>
            </a:r>
          </a:p>
          <a:p>
            <a:pPr algn="ctr"/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2873097" y="6093296"/>
            <a:ext cx="3200400" cy="365760"/>
          </a:xfrm>
        </p:spPr>
        <p:txBody>
          <a:bodyPr/>
          <a:lstStyle/>
          <a:p>
            <a:r>
              <a:rPr lang="en-IN" dirty="0" smtClean="0"/>
              <a:t>powered by </a:t>
            </a:r>
            <a:r>
              <a:rPr lang="en-IN" dirty="0" err="1" smtClean="0"/>
              <a:t>jpwebdevelopers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7983730"/>
      </p:ext>
    </p:extLst>
  </p:cSld>
  <p:clrMapOvr>
    <a:masterClrMapping/>
  </p:clrMapOvr>
  <p:transition spd="slow" advClick="0" advTm="5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sz="4000" b="1" dirty="0" smtClean="0"/>
              <a:t>D </a:t>
            </a:r>
            <a:r>
              <a:rPr lang="en-IN" sz="4000" b="1" dirty="0"/>
              <a:t>Flip Flop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 flip flop is a widely used flip flop in digital </a:t>
            </a:r>
            <a:r>
              <a:rPr lang="en-US" dirty="0" smtClean="0"/>
              <a:t>systems.</a:t>
            </a:r>
          </a:p>
          <a:p>
            <a:r>
              <a:rPr lang="en-US" dirty="0" smtClean="0"/>
              <a:t>It is the most important flip flop from other types.</a:t>
            </a:r>
          </a:p>
          <a:p>
            <a:r>
              <a:rPr lang="en-US" dirty="0" smtClean="0"/>
              <a:t>The D Flip Flop is designed using gated SR Flip Flop with an inverter connected between inputs  allowing for single input D. 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392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Circuit of </a:t>
            </a:r>
            <a:r>
              <a:rPr lang="en-US" b="1" dirty="0" smtClean="0"/>
              <a:t>D </a:t>
            </a:r>
            <a:r>
              <a:rPr lang="en-IN" b="1" dirty="0" smtClean="0"/>
              <a:t>Flip </a:t>
            </a:r>
            <a:r>
              <a:rPr lang="en-IN" b="1" dirty="0"/>
              <a:t>Flop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7419528" cy="3216126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149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Truth Table:</a:t>
            </a:r>
            <a:br>
              <a:rPr lang="en-IN" dirty="0"/>
            </a:br>
            <a:r>
              <a:rPr lang="en-IN" dirty="0"/>
              <a:t>of D</a:t>
            </a:r>
            <a:r>
              <a:rPr lang="en-IN" dirty="0" smtClean="0"/>
              <a:t> </a:t>
            </a:r>
            <a:r>
              <a:rPr lang="en-IN" dirty="0"/>
              <a:t>Flip Flop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492896"/>
            <a:ext cx="7654820" cy="3147541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2771800" y="6093296"/>
            <a:ext cx="3200400" cy="365760"/>
          </a:xfrm>
        </p:spPr>
        <p:txBody>
          <a:bodyPr/>
          <a:lstStyle/>
          <a:p>
            <a:r>
              <a:rPr lang="en-IN" dirty="0" smtClean="0"/>
              <a:t>powered by </a:t>
            </a:r>
            <a:r>
              <a:rPr lang="en-IN" dirty="0" err="1" smtClean="0"/>
              <a:t>jpwebdevelopers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91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 flip flop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T flip flop </a:t>
            </a:r>
            <a:r>
              <a:rPr lang="en-US" dirty="0" smtClean="0"/>
              <a:t>is </a:t>
            </a:r>
            <a:r>
              <a:rPr lang="en-US" dirty="0"/>
              <a:t>also known as </a:t>
            </a:r>
            <a:r>
              <a:rPr lang="en-US" b="1" dirty="0"/>
              <a:t>Toggle </a:t>
            </a:r>
            <a:r>
              <a:rPr lang="en-US" b="1" dirty="0" smtClean="0"/>
              <a:t>flip-flop.</a:t>
            </a:r>
          </a:p>
          <a:p>
            <a:r>
              <a:rPr lang="en-US" dirty="0"/>
              <a:t>The T flip flop is constructed by connecting both of the inputs of JK flip flop together as a single input</a:t>
            </a:r>
            <a:r>
              <a:rPr lang="en-US" dirty="0" smtClean="0"/>
              <a:t>.</a:t>
            </a:r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356992"/>
            <a:ext cx="5776640" cy="2736304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>
          <a:xfrm rot="10800000" flipV="1">
            <a:off x="3048832" y="6257646"/>
            <a:ext cx="3200400" cy="451130"/>
          </a:xfrm>
        </p:spPr>
        <p:txBody>
          <a:bodyPr/>
          <a:lstStyle/>
          <a:p>
            <a:r>
              <a:rPr lang="en-IN" dirty="0" smtClean="0"/>
              <a:t>powered by </a:t>
            </a:r>
            <a:r>
              <a:rPr lang="en-IN" dirty="0" err="1" smtClean="0"/>
              <a:t>jpwebdevelopers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34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Circuit of </a:t>
            </a:r>
            <a:r>
              <a:rPr lang="en-US" b="1" dirty="0" smtClean="0"/>
              <a:t>T </a:t>
            </a:r>
            <a:r>
              <a:rPr lang="en-IN" b="1" dirty="0"/>
              <a:t>Flip Flop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687" y="2555875"/>
            <a:ext cx="5000625" cy="2962275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19872" y="6165304"/>
            <a:ext cx="3200400" cy="365760"/>
          </a:xfrm>
        </p:spPr>
        <p:txBody>
          <a:bodyPr/>
          <a:lstStyle/>
          <a:p>
            <a:r>
              <a:rPr lang="en-IN" dirty="0" smtClean="0"/>
              <a:t>powered by </a:t>
            </a:r>
            <a:r>
              <a:rPr lang="en-IN" dirty="0" err="1" smtClean="0"/>
              <a:t>jpwebdevelopers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89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86116" y="5857892"/>
            <a:ext cx="3086100" cy="365125"/>
          </a:xfrm>
        </p:spPr>
        <p:txBody>
          <a:bodyPr/>
          <a:lstStyle/>
          <a:p>
            <a:pPr algn="ctr"/>
            <a:r>
              <a:rPr lang="en-US" sz="1600" dirty="0" smtClean="0"/>
              <a:t>powered by </a:t>
            </a:r>
            <a:r>
              <a:rPr lang="en-US" sz="1600" dirty="0" err="1" smtClean="0"/>
              <a:t>jpwebdevelopers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52400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        Thank </a:t>
            </a:r>
            <a:r>
              <a:rPr lang="en-US" sz="5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5400" dirty="0" smtClean="0"/>
              <a:t>                     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2133600"/>
            <a:ext cx="130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haroni" pitchFamily="2" charset="-79"/>
                <a:cs typeface="Aharoni" pitchFamily="2" charset="-79"/>
              </a:rPr>
              <a:t>you</a:t>
            </a:r>
            <a:endParaRPr lang="en-US" sz="5400" dirty="0">
              <a:solidFill>
                <a:schemeClr val="accent5">
                  <a:lumMod val="40000"/>
                  <a:lumOff val="6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838200"/>
            <a:ext cx="5636096" cy="4385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Download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ppt’s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handwritten notes</a:t>
            </a:r>
          </a:p>
          <a:p>
            <a:pPr algn="ctr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JP Web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Follow 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@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jpwebdevelopers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791912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Flip Flops</a:t>
            </a:r>
            <a:endParaRPr lang="en-IN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492896"/>
            <a:ext cx="7920880" cy="3312368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 Flip flop is sequential circuit capable of storing one 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A circuit that has two stable states is treated as a </a:t>
            </a:r>
            <a:r>
              <a:rPr lang="en-US" sz="2800" b="1" dirty="0">
                <a:solidFill>
                  <a:schemeClr val="tx1"/>
                </a:solidFill>
              </a:rPr>
              <a:t>flip </a:t>
            </a:r>
            <a:r>
              <a:rPr lang="en-US" sz="2800" b="1" dirty="0" smtClean="0">
                <a:solidFill>
                  <a:schemeClr val="tx1"/>
                </a:solidFill>
              </a:rPr>
              <a:t>flop.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 In the sequential logical circuit, the flip flop is the basic storage element.</a:t>
            </a:r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591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</a:t>
            </a:r>
            <a:r>
              <a:rPr lang="en-IN" b="1" dirty="0" smtClean="0"/>
              <a:t>Types </a:t>
            </a:r>
            <a:r>
              <a:rPr lang="en-IN" b="1" dirty="0"/>
              <a:t>of flip flops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SR Flip Flop</a:t>
            </a:r>
          </a:p>
          <a:p>
            <a:r>
              <a:rPr lang="en-IN" dirty="0"/>
              <a:t>J-K Flip-flop</a:t>
            </a:r>
          </a:p>
          <a:p>
            <a:r>
              <a:rPr lang="en-IN" dirty="0"/>
              <a:t>D Flip Flop</a:t>
            </a:r>
          </a:p>
          <a:p>
            <a:r>
              <a:rPr lang="en-IN" dirty="0"/>
              <a:t>T Flip Flop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1664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SR Flip Flop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</a:t>
            </a:r>
            <a:r>
              <a:rPr lang="en-IN" dirty="0"/>
              <a:t>SR Flip Flop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most common flip flop used in the digital system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SR flip flop, when the set input "S" is true, the output Y will be high, and Y' will be low. 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/>
              <a:t>The </a:t>
            </a:r>
            <a:r>
              <a:rPr lang="en-US" dirty="0"/>
              <a:t>S-R flip flop is the simplest and easiest circuit to understand.</a:t>
            </a: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456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              Circuit of </a:t>
            </a:r>
            <a:r>
              <a:rPr lang="en-IN" dirty="0"/>
              <a:t>SR Flip Flop</a:t>
            </a:r>
            <a:r>
              <a:rPr lang="en-US" dirty="0" smtClean="0"/>
              <a:t>  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100" y="2365375"/>
            <a:ext cx="3733800" cy="3343275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0309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Truth Table:</a:t>
            </a:r>
            <a:br>
              <a:rPr lang="en-IN" dirty="0"/>
            </a:br>
            <a:r>
              <a:rPr lang="en-IN" dirty="0" smtClean="0"/>
              <a:t>of SR Flip Flop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987" y="3441700"/>
            <a:ext cx="2486025" cy="1190625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2181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/>
              <a:t>J-K </a:t>
            </a:r>
            <a:r>
              <a:rPr lang="en-IN" b="1" dirty="0"/>
              <a:t>Flip-flop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IN" b="1" dirty="0"/>
              <a:t>J-K Flip-flop </a:t>
            </a:r>
            <a:r>
              <a:rPr lang="en-US" dirty="0"/>
              <a:t>  is used to remove the drawback of the S-R flip flop, i.e., undefined </a:t>
            </a:r>
            <a:r>
              <a:rPr lang="en-US" dirty="0" smtClean="0"/>
              <a:t>states.</a:t>
            </a:r>
          </a:p>
          <a:p>
            <a:r>
              <a:rPr lang="en-US" dirty="0"/>
              <a:t>The JK flip flop is formed by doing modification in the SR flip flop. 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S and R input is set to true, the SR flip flop gives an inaccurate result. But in the case of JK flip flop, it gives the correct output.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018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of </a:t>
            </a:r>
            <a:r>
              <a:rPr lang="en-US" dirty="0" smtClean="0"/>
              <a:t>JK </a:t>
            </a:r>
            <a:r>
              <a:rPr lang="en-IN" dirty="0" smtClean="0"/>
              <a:t>Flip </a:t>
            </a:r>
            <a:r>
              <a:rPr lang="en-IN" dirty="0"/>
              <a:t>Flop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900" y="2584450"/>
            <a:ext cx="4648200" cy="2905125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042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Truth Table:</a:t>
            </a:r>
            <a:br>
              <a:rPr lang="en-IN" dirty="0"/>
            </a:br>
            <a:r>
              <a:rPr lang="en-IN" dirty="0"/>
              <a:t>of </a:t>
            </a:r>
            <a:r>
              <a:rPr lang="en-IN" b="1" dirty="0" smtClean="0"/>
              <a:t>JK Flip </a:t>
            </a:r>
            <a:r>
              <a:rPr lang="en-IN" b="1" dirty="0"/>
              <a:t>Flop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636912"/>
            <a:ext cx="4631407" cy="3712064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417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</TotalTime>
  <Words>193</Words>
  <Application>Microsoft Office PowerPoint</Application>
  <PresentationFormat>On-screen Show (4:3)</PresentationFormat>
  <Paragraphs>66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Flip-Flops and  Types of flip flops                                        </vt:lpstr>
      <vt:lpstr>Flip Flops</vt:lpstr>
      <vt:lpstr> Types of flip flops</vt:lpstr>
      <vt:lpstr>SR Flip Flop </vt:lpstr>
      <vt:lpstr>              Circuit of SR Flip Flop  </vt:lpstr>
      <vt:lpstr>Truth Table: of SR Flip Flop</vt:lpstr>
      <vt:lpstr> J-K Flip-flop </vt:lpstr>
      <vt:lpstr>Circuit of JK Flip Flop</vt:lpstr>
      <vt:lpstr>Truth Table: of JK Flip Flop</vt:lpstr>
      <vt:lpstr> D Flip Flop </vt:lpstr>
      <vt:lpstr>Circuit of D Flip Flop</vt:lpstr>
      <vt:lpstr>Truth Table: of D Flip Flop</vt:lpstr>
      <vt:lpstr>T flip flop</vt:lpstr>
      <vt:lpstr>Circuit of T Flip Flop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pcw</dc:creator>
  <cp:lastModifiedBy>pcw</cp:lastModifiedBy>
  <cp:revision>14</cp:revision>
  <dcterms:created xsi:type="dcterms:W3CDTF">2021-07-27T13:02:23Z</dcterms:created>
  <dcterms:modified xsi:type="dcterms:W3CDTF">2021-07-27T16:01:08Z</dcterms:modified>
</cp:coreProperties>
</file>